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433" r:id="rId3"/>
    <p:sldId id="435" r:id="rId4"/>
    <p:sldId id="434" r:id="rId5"/>
    <p:sldId id="437" r:id="rId6"/>
    <p:sldId id="438" r:id="rId7"/>
    <p:sldId id="439" r:id="rId8"/>
    <p:sldId id="436" r:id="rId9"/>
    <p:sldId id="289" r:id="rId10"/>
  </p:sldIdLst>
  <p:sldSz cx="9144000" cy="5143500" type="screen16x9"/>
  <p:notesSz cx="9872663" cy="6797675"/>
  <p:embeddedFontLst>
    <p:embeddedFont>
      <p:font typeface="HY강M" panose="020B0600000101010101" charset="-127"/>
      <p:regular r:id="rId12"/>
    </p:embeddedFont>
    <p:embeddedFont>
      <p:font typeface="Yoon 윤고딕 520_TT" panose="020B0600000101010101" charset="-127"/>
      <p:regular r:id="rId13"/>
    </p:embeddedFont>
    <p:embeddedFont>
      <p:font typeface="Yoon 윤고딕 540_TT" panose="020B0600000101010101" charset="-127"/>
      <p:regular r:id="rId14"/>
    </p:embeddedFont>
    <p:embeddedFont>
      <p:font typeface="Yoon 윤명조 520_TT" panose="020B0600000101010101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한컴 윤고딕 250" panose="02020603020101020101" pitchFamily="18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Word2vec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|Word2vec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사용해서 감정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irlineì ëí ì´ë¯¸ì§ ê²ìê²°ê³¼">
            <a:extLst>
              <a:ext uri="{FF2B5EF4-FFF2-40B4-BE49-F238E27FC236}">
                <a16:creationId xmlns:a16="http://schemas.microsoft.com/office/drawing/2014/main" id="{C2D68BF4-B179-4550-B8EC-5C43CCE56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448423"/>
            <a:ext cx="5161550" cy="29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025133" y="1241673"/>
            <a:ext cx="509373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1710338" y="1249184"/>
            <a:ext cx="57233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https://github.com/vhrehfdl/samsung_sds_seasen2/tree/master/Word2vec%20%2B%20XGBoost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94B61D8-503D-4682-8F0E-575BB472133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603FDB-192C-417B-B957-0519DF0E8E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5AED5BF-F318-4528-AC9B-9473094D07E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CA535D5-61D1-4420-AD2E-A5191BD92A5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C0EE5386-96C2-435D-9A68-5C43DAF1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88" y="1932567"/>
            <a:ext cx="7557025" cy="20073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DF32BF-DB3E-4FDC-A687-44819184931E}"/>
              </a:ext>
            </a:extLst>
          </p:cNvPr>
          <p:cNvSpPr txBox="1"/>
          <p:nvPr/>
        </p:nvSpPr>
        <p:spPr>
          <a:xfrm>
            <a:off x="2852739" y="4146312"/>
            <a:ext cx="3438523" cy="29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데이터 컬럼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airline_sentiment / text</a:t>
            </a:r>
          </a:p>
        </p:txBody>
      </p: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758004"/>
              </p:ext>
            </p:extLst>
          </p:nvPr>
        </p:nvGraphicFramePr>
        <p:xfrm>
          <a:off x="2113278" y="2427734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835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269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213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Arial"/>
                          <a:sym typeface="Arial"/>
                        </a:rPr>
                        <a:t>25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D2122-0988-44BE-B384-F05FE6EDE513}"/>
              </a:ext>
            </a:extLst>
          </p:cNvPr>
          <p:cNvSpPr txBox="1"/>
          <p:nvPr/>
        </p:nvSpPr>
        <p:spPr>
          <a:xfrm>
            <a:off x="574634" y="2576332"/>
            <a:ext cx="3637287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Holding off on some major purchases for hobby for week until they finally went on sale before I pulled the trigger on the purchase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D5F326-CE9D-4D8A-9C4B-410294331699}"/>
              </a:ext>
            </a:extLst>
          </p:cNvPr>
          <p:cNvSpPr txBox="1"/>
          <p:nvPr/>
        </p:nvSpPr>
        <p:spPr>
          <a:xfrm>
            <a:off x="4932079" y="2455144"/>
            <a:ext cx="363728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'on’, 'the', 'purchase']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233A1D6-9753-4000-A3AD-7BB53AA10020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4211921" y="2972658"/>
            <a:ext cx="72015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000E414-FE59-44FB-BFE1-EEB65D6F3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580646"/>
              </p:ext>
            </p:extLst>
          </p:nvPr>
        </p:nvGraphicFramePr>
        <p:xfrm>
          <a:off x="4865717" y="203178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4C57B04-A942-45EE-BFE0-5D848DA2F543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4176839" y="3044939"/>
            <a:ext cx="6888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24698B5-1F84-48BB-83E5-B48307EF484B}"/>
              </a:ext>
            </a:extLst>
          </p:cNvPr>
          <p:cNvSpPr txBox="1"/>
          <p:nvPr/>
        </p:nvSpPr>
        <p:spPr>
          <a:xfrm>
            <a:off x="539552" y="2549867"/>
            <a:ext cx="3637287" cy="99014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'on',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'the', 'purchase']</a:t>
            </a:r>
          </a:p>
        </p:txBody>
      </p:sp>
    </p:spTree>
    <p:extLst>
      <p:ext uri="{BB962C8B-B14F-4D97-AF65-F5344CB8AC3E}">
        <p14:creationId xmlns:p14="http://schemas.microsoft.com/office/powerpoint/2010/main" val="2657515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값을 더해서 평균 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C95A2A9-84D1-4B10-9B96-BBE0F00A2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126035"/>
              </p:ext>
            </p:extLst>
          </p:nvPr>
        </p:nvGraphicFramePr>
        <p:xfrm>
          <a:off x="833771" y="202800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4FE1ABA5-E230-49F3-9E06-DF1A511DF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840858"/>
              </p:ext>
            </p:extLst>
          </p:nvPr>
        </p:nvGraphicFramePr>
        <p:xfrm>
          <a:off x="4869195" y="2914515"/>
          <a:ext cx="3441035" cy="253288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5.66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-4.97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-0.525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-2.935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9176BD-557E-42D8-B2A0-CAE486F7F7B1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4274806" y="3041159"/>
            <a:ext cx="5943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18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모델 만들기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Model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만든 모델에다가 데이터를 입려해 학습을 진행한다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AEB7DA7-E89B-4A61-A86B-DDA056A62B6F}"/>
              </a:ext>
            </a:extLst>
          </p:cNvPr>
          <p:cNvSpPr txBox="1"/>
          <p:nvPr/>
        </p:nvSpPr>
        <p:spPr>
          <a:xfrm>
            <a:off x="2714881" y="2571750"/>
            <a:ext cx="3714239" cy="75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변환한 데이터를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모델에 입력하기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만약 데이터가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3000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개이면 데이터의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shape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는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(3000, 5)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가 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8745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‘positive’ … ‘neutral’]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‘negative,’ … ‘positive’]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39736</TotalTime>
  <Words>548</Words>
  <Application>Microsoft Office PowerPoint</Application>
  <PresentationFormat>화면 슬라이드 쇼(16:9)</PresentationFormat>
  <Paragraphs>165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Yoon 윤고딕 540_TT</vt:lpstr>
      <vt:lpstr>Yoon 윤명조 520_TT</vt:lpstr>
      <vt:lpstr>한컴 윤고딕 250</vt:lpstr>
      <vt:lpstr>-윤고딕310</vt:lpstr>
      <vt:lpstr>Arial</vt:lpstr>
      <vt:lpstr>HY강M</vt:lpstr>
      <vt:lpstr>Yoon 윤고딕 520_TT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551</cp:revision>
  <cp:lastPrinted>2019-03-13T04:17:53Z</cp:lastPrinted>
  <dcterms:created xsi:type="dcterms:W3CDTF">2014-11-02T09:10:55Z</dcterms:created>
  <dcterms:modified xsi:type="dcterms:W3CDTF">2019-07-08T00:56:55Z</dcterms:modified>
</cp:coreProperties>
</file>